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Flow Manager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</a:t>
            </a:r>
            <a:r>
              <a:rPr lang="en-US" dirty="0" smtClean="0"/>
              <a:t>session : Streaming </a:t>
            </a:r>
            <a:r>
              <a:rPr lang="en-US" dirty="0"/>
              <a:t>Data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Distributed </a:t>
            </a:r>
            <a:r>
              <a:rPr lang="en-US" dirty="0">
                <a:latin typeface="Arial" charset="0"/>
                <a:cs typeface="Arial" charset="0"/>
              </a:rPr>
              <a:t>Data Flows</a:t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>
            <a:normAutofit/>
          </a:bodyPr>
          <a:lstStyle/>
          <a:p>
            <a:r>
              <a:rPr lang="en-US" dirty="0"/>
              <a:t>Distributed state management is required in order to process the data in scalable way </a:t>
            </a:r>
          </a:p>
          <a:p>
            <a:endParaRPr lang="en-US" dirty="0"/>
          </a:p>
          <a:p>
            <a:r>
              <a:rPr lang="en-US" dirty="0"/>
              <a:t>Distributed data flows consists of 	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collection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processing</a:t>
            </a:r>
          </a:p>
          <a:p>
            <a:endParaRPr lang="en-US" dirty="0"/>
          </a:p>
          <a:p>
            <a:r>
              <a:rPr lang="en-US" dirty="0"/>
              <a:t>Systems for data flow management have matured over the years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In-house developments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Standard queuing systems like </a:t>
            </a:r>
            <a:r>
              <a:rPr lang="en-US" dirty="0" err="1"/>
              <a:t>ActiveMQ</a:t>
            </a:r>
            <a:r>
              <a:rPr lang="en-US" dirty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Services like Kafka and Flume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Need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Distributed </a:t>
            </a:r>
            <a:r>
              <a:rPr lang="en-US" dirty="0">
                <a:latin typeface="Arial" charset="0"/>
                <a:cs typeface="Arial" charset="0"/>
              </a:rPr>
              <a:t>Data Flows systems</a:t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should support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“At least once” delivery semantic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Solving “n+1” delivery problem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Requirement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9715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</a:t>
            </a:r>
            <a:r>
              <a:rPr lang="en-US" dirty="0"/>
              <a:t>Delivery Semantic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Three options for data delivery and processing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At most once delivery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At least once delivery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Exactly once delivery </a:t>
            </a:r>
          </a:p>
          <a:p>
            <a:pPr lvl="1"/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624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At </a:t>
            </a:r>
            <a:r>
              <a:rPr lang="en-US" dirty="0">
                <a:latin typeface="Arial" charset="0"/>
                <a:cs typeface="Arial" charset="0"/>
              </a:rPr>
              <a:t>most once delivery semantic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used for monitoring purposes</a:t>
            </a:r>
          </a:p>
          <a:p>
            <a:r>
              <a:rPr lang="en-US" dirty="0"/>
              <a:t>Important to inform the admins about the problems</a:t>
            </a:r>
          </a:p>
          <a:p>
            <a:r>
              <a:rPr lang="en-US" dirty="0"/>
              <a:t>Not all data transmissions required</a:t>
            </a:r>
          </a:p>
          <a:p>
            <a:r>
              <a:rPr lang="en-US" dirty="0"/>
              <a:t>Down-sample the data to improve performance</a:t>
            </a:r>
          </a:p>
          <a:p>
            <a:r>
              <a:rPr lang="en-US" dirty="0"/>
              <a:t>Data loss is approximately known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86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Exactly </a:t>
            </a:r>
            <a:r>
              <a:rPr lang="en-US" dirty="0">
                <a:latin typeface="Arial" charset="0"/>
                <a:cs typeface="Arial" charset="0"/>
              </a:rPr>
              <a:t>once delivery semantic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Financial systems or advertising systems</a:t>
            </a:r>
          </a:p>
          <a:p>
            <a:r>
              <a:rPr lang="en-US" dirty="0"/>
              <a:t>Every message has to be delivered only once </a:t>
            </a:r>
          </a:p>
          <a:p>
            <a:r>
              <a:rPr lang="en-US" dirty="0"/>
              <a:t>Data loss not affordable as it might be revenue loss</a:t>
            </a:r>
          </a:p>
          <a:p>
            <a:r>
              <a:rPr lang="en-US" dirty="0"/>
              <a:t>Achieved through queuing systems like </a:t>
            </a:r>
            <a:r>
              <a:rPr lang="en-US" dirty="0" err="1"/>
              <a:t>ActiveMQ</a:t>
            </a:r>
            <a:r>
              <a:rPr lang="en-US" dirty="0"/>
              <a:t>, </a:t>
            </a:r>
            <a:r>
              <a:rPr lang="en-US" dirty="0" err="1"/>
              <a:t>RabbitMQ</a:t>
            </a:r>
            <a:endParaRPr lang="en-US" dirty="0"/>
          </a:p>
          <a:p>
            <a:r>
              <a:rPr lang="en-US" dirty="0"/>
              <a:t>Usually queue semantics implemented on server side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410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At </a:t>
            </a:r>
            <a:r>
              <a:rPr lang="en-US" dirty="0">
                <a:latin typeface="Arial" charset="0"/>
                <a:cs typeface="Arial" charset="0"/>
              </a:rPr>
              <a:t>least once delivery semantic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Balance two extremes by providing reliable message delivery by pushing the message handling semantics to the consumer</a:t>
            </a:r>
          </a:p>
          <a:p>
            <a:r>
              <a:rPr lang="en-US" dirty="0"/>
              <a:t>Consumers are free to implement message handling without bothered about other consumers</a:t>
            </a:r>
          </a:p>
          <a:p>
            <a:r>
              <a:rPr lang="en-US" dirty="0"/>
              <a:t>Dependent on application logic and handled in application level only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357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/>
              <a:t>“n+1” problem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data processing pipeline, every time a new service or processing mechanism is added it must integrate with each of the other systems in place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Common </a:t>
            </a:r>
            <a:r>
              <a:rPr lang="en-US" dirty="0" err="1"/>
              <a:t>antipattern</a:t>
            </a:r>
            <a:r>
              <a:rPr lang="en-US" dirty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Handling interaction between systems becomes pain point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Data flow systems standardizes the communication between the bus layer and each application , also it manages the physical flow of messages between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Allows any number of consumers and producers to communicate using common protocol 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8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Example </a:t>
            </a:r>
            <a:r>
              <a:rPr lang="en-US" dirty="0"/>
              <a:t>Systems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r>
              <a:rPr lang="en-US" dirty="0"/>
              <a:t>High performance systems with sufficient scalability to support real time streaming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Apache Kafka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Flume by Cloudera</a:t>
            </a:r>
          </a:p>
          <a:p>
            <a:endParaRPr lang="en-US" dirty="0"/>
          </a:p>
          <a:p>
            <a:r>
              <a:rPr lang="en-US" dirty="0"/>
              <a:t>Kafka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Directed towards users who are building applications from scratch, giving them the freedom to directly integrate a data motion system </a:t>
            </a:r>
          </a:p>
          <a:p>
            <a:endParaRPr lang="en-US" dirty="0"/>
          </a:p>
          <a:p>
            <a:r>
              <a:rPr lang="en-US" dirty="0"/>
              <a:t>Flume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Design makes it well suited to environments that have existing applications that needs to be federated into single processing environment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05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3163</TotalTime>
  <Words>308</Words>
  <Application>Microsoft Office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Data Flow Manager</vt:lpstr>
      <vt:lpstr> Distributed Data Flows </vt:lpstr>
      <vt:lpstr> Distributed Data Flows systems </vt:lpstr>
      <vt:lpstr> Data Delivery Semantic </vt:lpstr>
      <vt:lpstr> At most once delivery semantic </vt:lpstr>
      <vt:lpstr> Exactly once delivery semantic </vt:lpstr>
      <vt:lpstr> At least once delivery semantic </vt:lpstr>
      <vt:lpstr> The “n+1” problem </vt:lpstr>
      <vt:lpstr> Example Systems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2019-08-19T10:18:47Z</dcterms:modified>
</cp:coreProperties>
</file>

<file path=docProps/thumbnail.jpeg>
</file>